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eko" panose="020B0604020202020204" charset="0"/>
      <p:regular r:id="rId11"/>
      <p:bold r:id="rId12"/>
    </p:embeddedFont>
    <p:embeddedFont>
      <p:font typeface="Quattrocento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900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04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16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92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94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0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0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1711415"/>
            <a:ext cx="9144000" cy="402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E93"/>
              </a:buClr>
              <a:buSzPts val="2600"/>
              <a:buFont typeface="Teko"/>
              <a:buNone/>
              <a:defRPr sz="2600">
                <a:solidFill>
                  <a:srgbClr val="408E9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0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63827" y="2543436"/>
            <a:ext cx="3760738" cy="402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963827" y="1921433"/>
            <a:ext cx="9144000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E93"/>
              </a:buClr>
              <a:buSzPts val="2600"/>
              <a:buFont typeface="Teko"/>
              <a:buNone/>
              <a:defRPr sz="2600">
                <a:solidFill>
                  <a:srgbClr val="408E9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013641" y="2259110"/>
            <a:ext cx="5513866" cy="276225"/>
            <a:chOff x="1557338" y="1458610"/>
            <a:chExt cx="5513866" cy="276225"/>
          </a:xfrm>
        </p:grpSpPr>
        <p:cxnSp>
          <p:nvCxnSpPr>
            <p:cNvPr id="27" name="Google Shape;27;p4"/>
            <p:cNvCxnSpPr/>
            <p:nvPr/>
          </p:nvCxnSpPr>
          <p:spPr>
            <a:xfrm>
              <a:off x="1557338" y="1589020"/>
              <a:ext cx="536257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pic>
          <p:nvPicPr>
            <p:cNvPr id="28" name="Google Shape;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94979" y="1458610"/>
              <a:ext cx="276225" cy="276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bild">
  <p:cSld name="3_Rubrik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524000" y="1711415"/>
            <a:ext cx="9144000" cy="402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E93"/>
              </a:buClr>
              <a:buSzPts val="2600"/>
              <a:buFont typeface="Teko"/>
              <a:buNone/>
              <a:defRPr sz="2600">
                <a:solidFill>
                  <a:srgbClr val="408E9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0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ubrikbild">
  <p:cSld name="4_Rubrikbil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1524000" y="1711415"/>
            <a:ext cx="9144000" cy="402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E93"/>
              </a:buClr>
              <a:buSzPts val="2600"/>
              <a:buFont typeface="Teko"/>
              <a:buNone/>
              <a:defRPr sz="2600">
                <a:solidFill>
                  <a:srgbClr val="408E9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0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3364637" y="1127464"/>
            <a:ext cx="5530788" cy="16157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SKAPELSEN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- enligt Bibeln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966323" y="1863222"/>
            <a:ext cx="9144000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E93"/>
              </a:buClr>
              <a:buSzPts val="2600"/>
              <a:buFont typeface="Teko"/>
              <a:buNone/>
            </a:pPr>
            <a:r>
              <a:rPr lang="sv-SE" dirty="0"/>
              <a:t>Universum </a:t>
            </a:r>
            <a:r>
              <a:rPr lang="sv-SE" dirty="0" smtClean="0"/>
              <a:t>skapat </a:t>
            </a:r>
            <a:r>
              <a:rPr lang="sv-SE" dirty="0"/>
              <a:t>av Gud </a:t>
            </a:r>
            <a:endParaRPr dirty="0"/>
          </a:p>
        </p:txBody>
      </p:sp>
      <p:cxnSp>
        <p:nvCxnSpPr>
          <p:cNvPr id="112" name="Google Shape;112;p18" descr="Rak koppling"/>
          <p:cNvCxnSpPr/>
          <p:nvPr/>
        </p:nvCxnSpPr>
        <p:spPr>
          <a:xfrm>
            <a:off x="966323" y="2358454"/>
            <a:ext cx="439683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113" name="Google Shape;113;p18" descr="Inringad röd punk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041" y="2228044"/>
            <a:ext cx="2762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descr="Ear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4466" y="792383"/>
            <a:ext cx="3900257" cy="39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1630532" y="2489524"/>
            <a:ext cx="9144000" cy="4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8E93"/>
              </a:buClr>
              <a:buSzPts val="2600"/>
              <a:buFont typeface="Teko"/>
              <a:buNone/>
            </a:pPr>
            <a:r>
              <a:rPr lang="sv-SE" dirty="0"/>
              <a:t>Första berättelsen </a:t>
            </a:r>
            <a:endParaRPr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1630532" y="3260981"/>
            <a:ext cx="3762375" cy="402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r>
              <a:rPr lang="sv-SE" dirty="0"/>
              <a:t>Skapelsen är den första berättelsen som finns i Bibeln. </a:t>
            </a:r>
            <a:r>
              <a:rPr lang="sv-SE" dirty="0" smtClean="0"/>
              <a:t>Den </a:t>
            </a:r>
            <a:r>
              <a:rPr lang="sv-SE" dirty="0"/>
              <a:t>finns alltså helt i början av hela </a:t>
            </a:r>
            <a:r>
              <a:rPr lang="sv-SE" dirty="0" smtClean="0"/>
              <a:t>Bibeln. </a:t>
            </a:r>
            <a:endParaRPr dirty="0"/>
          </a:p>
        </p:txBody>
      </p:sp>
      <p:grpSp>
        <p:nvGrpSpPr>
          <p:cNvPr id="122" name="Google Shape;122;p19" descr="Rak koppling och inringad röd punkt"/>
          <p:cNvGrpSpPr/>
          <p:nvPr/>
        </p:nvGrpSpPr>
        <p:grpSpPr>
          <a:xfrm>
            <a:off x="1630532" y="2984756"/>
            <a:ext cx="5513866" cy="276225"/>
            <a:chOff x="1557338" y="1458610"/>
            <a:chExt cx="5513866" cy="276225"/>
          </a:xfrm>
        </p:grpSpPr>
        <p:cxnSp>
          <p:nvCxnSpPr>
            <p:cNvPr id="123" name="Google Shape;123;p19"/>
            <p:cNvCxnSpPr/>
            <p:nvPr/>
          </p:nvCxnSpPr>
          <p:spPr>
            <a:xfrm>
              <a:off x="1557338" y="1589020"/>
              <a:ext cx="5362574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pic>
          <p:nvPicPr>
            <p:cNvPr id="124" name="Google Shape;124;p19" descr="Inringad röd punk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94979" y="1458610"/>
              <a:ext cx="276225" cy="276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" name="Google Shape;125;p19" descr="Boo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50" y="1094851"/>
            <a:ext cx="4885372" cy="463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 descr="Ellips"/>
          <p:cNvSpPr/>
          <p:nvPr/>
        </p:nvSpPr>
        <p:spPr>
          <a:xfrm>
            <a:off x="-2822364" y="4429125"/>
            <a:ext cx="17313442" cy="1056781"/>
          </a:xfrm>
          <a:prstGeom prst="ellipse">
            <a:avLst/>
          </a:prstGeom>
          <a:solidFill>
            <a:schemeClr val="l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20"/>
          <p:cNvGrpSpPr/>
          <p:nvPr/>
        </p:nvGrpSpPr>
        <p:grpSpPr>
          <a:xfrm>
            <a:off x="-2539029" y="-217744"/>
            <a:ext cx="14178398" cy="7293488"/>
            <a:chOff x="-6122738" y="-937410"/>
            <a:chExt cx="14178398" cy="7293488"/>
          </a:xfrm>
        </p:grpSpPr>
        <p:sp>
          <p:nvSpPr>
            <p:cNvPr id="133" name="Google Shape;133;p20"/>
            <p:cNvSpPr/>
            <p:nvPr/>
          </p:nvSpPr>
          <p:spPr>
            <a:xfrm>
              <a:off x="-6122738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380119" y="246332"/>
              <a:ext cx="7675541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 txBox="1"/>
            <p:nvPr/>
          </p:nvSpPr>
          <p:spPr>
            <a:xfrm>
              <a:off x="380119" y="246332"/>
              <a:ext cx="7675541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1 – Ljus </a:t>
              </a:r>
              <a:endParaRPr dirty="0"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339" y="184776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826075" y="985438"/>
              <a:ext cx="7229585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0"/>
            <p:cNvSpPr txBox="1"/>
            <p:nvPr/>
          </p:nvSpPr>
          <p:spPr>
            <a:xfrm>
              <a:off x="826075" y="985438"/>
              <a:ext cx="7229585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2 – Hav och Land</a:t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518295" y="923882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1070457" y="1724003"/>
              <a:ext cx="6985203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 txBox="1"/>
            <p:nvPr/>
          </p:nvSpPr>
          <p:spPr>
            <a:xfrm>
              <a:off x="1070457" y="1724003"/>
              <a:ext cx="6985203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3 – Växter </a:t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62677" y="1662447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148486" y="2463109"/>
              <a:ext cx="6907174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1148486" y="2463109"/>
              <a:ext cx="6907174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4 – Sol, måne, stjärnor  </a:t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840706" y="2401553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070457" y="3202215"/>
              <a:ext cx="6985203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 txBox="1"/>
            <p:nvPr/>
          </p:nvSpPr>
          <p:spPr>
            <a:xfrm>
              <a:off x="1070457" y="3202215"/>
              <a:ext cx="6985203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5 – Fåglar och fiskar </a:t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762677" y="3140659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826075" y="3940779"/>
              <a:ext cx="7229585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 txBox="1"/>
            <p:nvPr/>
          </p:nvSpPr>
          <p:spPr>
            <a:xfrm>
              <a:off x="826075" y="3940779"/>
              <a:ext cx="7229585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6 – Djur och människor </a:t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18295" y="3879223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380119" y="4679885"/>
              <a:ext cx="7675541" cy="49244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 txBox="1"/>
            <p:nvPr/>
          </p:nvSpPr>
          <p:spPr>
            <a:xfrm>
              <a:off x="380119" y="4679885"/>
              <a:ext cx="7675541" cy="492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08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sv-SE" sz="2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Dag 7 – Vila </a:t>
              </a:r>
              <a:endParaRPr dirty="0"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72339" y="4618329"/>
              <a:ext cx="615560" cy="61556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5" name="Google Shape;155;p20" descr="Ear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1846" y="862088"/>
            <a:ext cx="5133811" cy="513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Office PowerPoint</Application>
  <PresentationFormat>Bredbild</PresentationFormat>
  <Paragraphs>16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Calibri</vt:lpstr>
      <vt:lpstr>Avenir</vt:lpstr>
      <vt:lpstr>Teko</vt:lpstr>
      <vt:lpstr>Arial</vt:lpstr>
      <vt:lpstr>Quattrocento Sans</vt:lpstr>
      <vt:lpstr>Office-tema</vt:lpstr>
      <vt:lpstr>PowerPoint-presentation</vt:lpstr>
      <vt:lpstr>Universum skapat av Gud </vt:lpstr>
      <vt:lpstr>Första berättelsen 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Utbult</dc:creator>
  <cp:lastModifiedBy>Maria Utbult</cp:lastModifiedBy>
  <cp:revision>3</cp:revision>
  <dcterms:modified xsi:type="dcterms:W3CDTF">2022-07-27T20:50:18Z</dcterms:modified>
</cp:coreProperties>
</file>