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F5BA56D-DA8C-402B-98B4-FAAC828C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DCDAE2D2-2EC1-4EC0-8D2B-BF58B27E6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6A09EDBC-C6A7-4F37-9642-0634E427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3328C99D-67D2-4613-821C-0E5E1B86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93D98647-C9FE-4E4B-B4F0-320BC391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9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50FB745-E6C7-4740-8A20-FFF8591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05FBE5F0-D72C-49A7-B243-DC92A72B3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0CC969B-3C43-48DD-A675-0B840AB9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C7CEC198-C7A0-4F8A-A51E-294F5585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B4A1664-2D5E-466A-BA4D-91066FC2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52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A1C79B49-D261-4413-9465-61295F853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BA886FE3-28FA-4778-A150-FBBF275C7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B57A4C4-FF8E-439F-B04D-CAB5D46E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64F77B6-EA2E-4291-A20E-E77C6799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DD90F52-3DE7-4D07-A180-86BC65FA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90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51E911A-5BC5-4AAF-9BBF-B6CC3E49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A17FBBD6-9530-4394-82C9-EC6B3E27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C0FD027A-3D0B-497E-9776-E08660C0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1599560B-3989-4740-9B02-7A27CD12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DEEF2FB8-10ED-4503-9679-A62119AC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88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A4493A7-E605-468B-A911-B4808B18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0B9E390C-A8E6-48D9-9135-0954CA08D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42C41A7-E4A3-4814-B732-EFAFBC9D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0FF75EA-81C2-432B-A7EE-ED366B8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F79FFC06-47C3-4DF1-95D4-D25D1345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1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2B142C4-7B11-442A-AB21-E93DA737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A5D5463-20E7-4D13-A4FC-B68575CCA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1B63A3C3-6890-4C37-8967-CD1329778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12B23A53-39F8-4DCB-83CB-51809504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8B9E1DAB-257A-4AAC-B899-7F3EDFFF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D78EE083-D1A4-4789-B46B-42357DC6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57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582AD79-63ED-4640-9752-E4E25712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CA1B3AF7-8B88-4DC1-A37E-616931B7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D24108DD-DB09-4ACC-B81B-786E377F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38A30F9F-9001-45E5-AAD4-35EF7191B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355B53F0-6F8F-46EF-B381-ABC4A20DA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8310CFA3-236B-45CF-A5AD-F6C806B9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612D243E-8924-4C90-934D-3C22F32A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D5DDA3FB-0DBC-4441-B05E-3FBF7714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CF91123-2801-459D-B18A-38DB649B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A04CC103-6C17-4620-A70A-6331025C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22496D90-E7A3-4F39-80BF-B11DB57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15E79EAA-B648-4504-826C-923781ED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02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CC3FD111-491D-40A7-9B15-8E25D77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A01D6A79-A13C-4B61-9CC9-CC2E0A79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FCC72354-A5E3-47D1-826E-522B32F1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69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EBDB45C-9E90-445E-971A-B0DD2158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DA33B3A8-C0D7-4603-9075-0C973480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078B8C9B-0F9A-4B77-9461-6302306D4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3E473CD9-15A7-44C8-A6D1-757755A1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82B1441A-242E-44CA-98C4-8EA93A95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BB8669CF-C4FD-42B3-BA47-AE91C468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27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B86A3C3-244B-4DA9-A597-25F02F60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B5332502-8504-418B-A9D7-63E42D8F3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F4471991-B2BE-479B-88D1-A7D6A6407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9F2994B1-466F-40DF-9619-57039935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91D00EA9-1B08-40C7-BE02-147C5A6A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B95A6685-3516-4A0B-8B91-9BB7D4A7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29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474A2F79-3C43-4C83-AE3E-3C117E0B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F26E223F-60DE-4E95-ACF1-C971C8BD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19EC9798-87BA-43FD-BD8D-3713BCDE0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B179-F021-4B4E-B34A-80C80EE1AF17}" type="datetimeFigureOut">
              <a:rPr lang="sv-SE" smtClean="0"/>
              <a:t>2022-02-17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7329F78-0781-4FA8-AE91-EB7CD65E6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62B2FD3C-1CA8-4A2E-9775-5EEB63E7A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3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0BE4A62-A2FA-4A0B-8933-A9DEC7575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5345"/>
            <a:ext cx="9144000" cy="2387600"/>
          </a:xfrm>
        </p:spPr>
        <p:txBody>
          <a:bodyPr>
            <a:normAutofit/>
          </a:bodyPr>
          <a:lstStyle/>
          <a:p>
            <a:r>
              <a:rPr lang="sv-SE" sz="15000" dirty="0">
                <a:solidFill>
                  <a:srgbClr val="7030A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Påsken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9514703" y="6301945"/>
            <a:ext cx="23848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Illustratör</a:t>
            </a:r>
            <a:r>
              <a:rPr lang="en-US" dirty="0" smtClean="0"/>
              <a:t>: Alice Wolf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90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5" y="-249170"/>
            <a:ext cx="5750010" cy="81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6" y="-136534"/>
            <a:ext cx="9407558" cy="73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55" y="0"/>
            <a:ext cx="3936780" cy="723575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91" y="1733473"/>
            <a:ext cx="5523352" cy="37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2" y="0"/>
            <a:ext cx="969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4" y="-1624036"/>
            <a:ext cx="6466702" cy="91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85" y="95065"/>
            <a:ext cx="7485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0" y="-195240"/>
            <a:ext cx="10322010" cy="72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-683954"/>
            <a:ext cx="5815914" cy="82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Bredbild</PresentationFormat>
  <Paragraphs>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Aldhabi</vt:lpstr>
      <vt:lpstr>Arial</vt:lpstr>
      <vt:lpstr>Calibri</vt:lpstr>
      <vt:lpstr>Calibri Light</vt:lpstr>
      <vt:lpstr>Office-tema</vt:lpstr>
      <vt:lpstr>Påsken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Utbult</dc:creator>
  <cp:lastModifiedBy>Maria Utbult</cp:lastModifiedBy>
  <cp:revision>4</cp:revision>
  <dcterms:created xsi:type="dcterms:W3CDTF">2019-02-21T11:58:23Z</dcterms:created>
  <dcterms:modified xsi:type="dcterms:W3CDTF">2022-02-17T15:05:59Z</dcterms:modified>
</cp:coreProperties>
</file>