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81" r:id="rId3"/>
    <p:sldId id="280" r:id="rId4"/>
    <p:sldId id="273" r:id="rId5"/>
    <p:sldId id="274" r:id="rId6"/>
    <p:sldId id="282" r:id="rId7"/>
    <p:sldId id="277" r:id="rId8"/>
    <p:sldId id="278" r:id="rId9"/>
    <p:sldId id="279" r:id="rId10"/>
    <p:sldId id="275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2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C767-173E-AA45-A835-FE00814AA66C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39B3-FBC0-EC40-9ED6-AED3341BA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164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88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59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15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25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4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08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99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80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0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74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4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F1EC-8AA0-7143-8215-5939BF1424BA}" type="datetimeFigureOut">
              <a:rPr lang="sv-SE" smtClean="0"/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2A22-E954-8F42-9FB1-572E76096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94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Påskberättelsen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Elever på Stefanskolan i Stockholm har illustrerat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21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9Fix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56" y="274804"/>
            <a:ext cx="6350901" cy="63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 1 fixad x2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8" y="310991"/>
            <a:ext cx="6627259" cy="63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5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00" y="386519"/>
            <a:ext cx="6220029" cy="61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fix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88" y="0"/>
            <a:ext cx="706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 Fix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65" y="415266"/>
            <a:ext cx="6143091" cy="61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5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84" y="233243"/>
            <a:ext cx="6293890" cy="62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6 Fix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56" y="247424"/>
            <a:ext cx="6346957" cy="63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Fix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79" y="386674"/>
            <a:ext cx="5910780" cy="58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8.jFixad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0" y="380039"/>
            <a:ext cx="5910781" cy="59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</Words>
  <Application>Microsoft Office PowerPoint</Application>
  <PresentationFormat>Bildspel på skärmen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Påskberättelsen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Elisabeth Svedinger</dc:creator>
  <cp:lastModifiedBy>Maria Utbult</cp:lastModifiedBy>
  <cp:revision>41</cp:revision>
  <dcterms:created xsi:type="dcterms:W3CDTF">2017-09-05T08:42:57Z</dcterms:created>
  <dcterms:modified xsi:type="dcterms:W3CDTF">2021-01-06T17:51:14Z</dcterms:modified>
</cp:coreProperties>
</file>