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8F5BA56D-DA8C-402B-98B4-FAAC828C4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="" xmlns:a16="http://schemas.microsoft.com/office/drawing/2014/main" id="{DCDAE2D2-2EC1-4EC0-8D2B-BF58B27E6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6A09EDBC-C6A7-4F37-9642-0634E427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B179-F021-4B4E-B34A-80C80EE1AF17}" type="datetimeFigureOut">
              <a:rPr lang="sv-SE" smtClean="0"/>
              <a:t>2022-02-18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3328C99D-67D2-4613-821C-0E5E1B86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93D98647-C9FE-4E4B-B4F0-320BC391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B265-C13C-4D34-9BA6-68889C79B8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93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D50FB745-E6C7-4740-8A20-FFF859100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="" xmlns:a16="http://schemas.microsoft.com/office/drawing/2014/main" id="{05FBE5F0-D72C-49A7-B243-DC92A72B3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A0CC969B-3C43-48DD-A675-0B840AB95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B179-F021-4B4E-B34A-80C80EE1AF17}" type="datetimeFigureOut">
              <a:rPr lang="sv-SE" smtClean="0"/>
              <a:t>2022-02-18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C7CEC198-C7A0-4F8A-A51E-294F5585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5B4A1664-2D5E-466A-BA4D-91066FC2E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B265-C13C-4D34-9BA6-68889C79B8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052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="" xmlns:a16="http://schemas.microsoft.com/office/drawing/2014/main" id="{A1C79B49-D261-4413-9465-61295F853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="" xmlns:a16="http://schemas.microsoft.com/office/drawing/2014/main" id="{BA886FE3-28FA-4778-A150-FBBF275C7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BB57A4C4-FF8E-439F-B04D-CAB5D46E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B179-F021-4B4E-B34A-80C80EE1AF17}" type="datetimeFigureOut">
              <a:rPr lang="sv-SE" smtClean="0"/>
              <a:t>2022-02-18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A64F77B6-EA2E-4291-A20E-E77C6799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0DD90F52-3DE7-4D07-A180-86BC65FA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B265-C13C-4D34-9BA6-68889C79B8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5904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951E911A-5BC5-4AAF-9BBF-B6CC3E49C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A17FBBD6-9530-4394-82C9-EC6B3E275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C0FD027A-3D0B-497E-9776-E08660C0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B179-F021-4B4E-B34A-80C80EE1AF17}" type="datetimeFigureOut">
              <a:rPr lang="sv-SE" smtClean="0"/>
              <a:t>2022-02-18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1599560B-3989-4740-9B02-7A27CD12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DEEF2FB8-10ED-4503-9679-A62119AC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B265-C13C-4D34-9BA6-68889C79B8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88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0A4493A7-E605-468B-A911-B4808B18D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0B9E390C-A8E6-48D9-9135-0954CA08D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442C41A7-E4A3-4814-B732-EFAFBC9D4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B179-F021-4B4E-B34A-80C80EE1AF17}" type="datetimeFigureOut">
              <a:rPr lang="sv-SE" smtClean="0"/>
              <a:t>2022-02-18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B0FF75EA-81C2-432B-A7EE-ED366B8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F79FFC06-47C3-4DF1-95D4-D25D1345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B265-C13C-4D34-9BA6-68889C79B8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111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82B142C4-7B11-442A-AB21-E93DA737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6A5D5463-20E7-4D13-A4FC-B68575CCA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="" xmlns:a16="http://schemas.microsoft.com/office/drawing/2014/main" id="{1B63A3C3-6890-4C37-8967-CD1329778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12B23A53-39F8-4DCB-83CB-51809504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B179-F021-4B4E-B34A-80C80EE1AF17}" type="datetimeFigureOut">
              <a:rPr lang="sv-SE" smtClean="0"/>
              <a:t>2022-02-18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8B9E1DAB-257A-4AAC-B899-7F3EDFFF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="" xmlns:a16="http://schemas.microsoft.com/office/drawing/2014/main" id="{D78EE083-D1A4-4789-B46B-42357DC68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B265-C13C-4D34-9BA6-68889C79B8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357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3582AD79-63ED-4640-9752-E4E25712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CA1B3AF7-8B88-4DC1-A37E-616931B7C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="" xmlns:a16="http://schemas.microsoft.com/office/drawing/2014/main" id="{D24108DD-DB09-4ACC-B81B-786E377FD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="" xmlns:a16="http://schemas.microsoft.com/office/drawing/2014/main" id="{38A30F9F-9001-45E5-AAD4-35EF7191B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="" xmlns:a16="http://schemas.microsoft.com/office/drawing/2014/main" id="{355B53F0-6F8F-46EF-B381-ABC4A20DA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="" xmlns:a16="http://schemas.microsoft.com/office/drawing/2014/main" id="{8310CFA3-236B-45CF-A5AD-F6C806B9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B179-F021-4B4E-B34A-80C80EE1AF17}" type="datetimeFigureOut">
              <a:rPr lang="sv-SE" smtClean="0"/>
              <a:t>2022-02-18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="" xmlns:a16="http://schemas.microsoft.com/office/drawing/2014/main" id="{612D243E-8924-4C90-934D-3C22F32A1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="" xmlns:a16="http://schemas.microsoft.com/office/drawing/2014/main" id="{D5DDA3FB-0DBC-4441-B05E-3FBF7714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B265-C13C-4D34-9BA6-68889C79B8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46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FCF91123-2801-459D-B18A-38DB649BA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="" xmlns:a16="http://schemas.microsoft.com/office/drawing/2014/main" id="{A04CC103-6C17-4620-A70A-6331025C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B179-F021-4B4E-B34A-80C80EE1AF17}" type="datetimeFigureOut">
              <a:rPr lang="sv-SE" smtClean="0"/>
              <a:t>2022-02-18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="" xmlns:a16="http://schemas.microsoft.com/office/drawing/2014/main" id="{22496D90-E7A3-4F39-80BF-B11DB574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="" xmlns:a16="http://schemas.microsoft.com/office/drawing/2014/main" id="{15E79EAA-B648-4504-826C-923781EDE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B265-C13C-4D34-9BA6-68889C79B8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402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="" xmlns:a16="http://schemas.microsoft.com/office/drawing/2014/main" id="{CC3FD111-491D-40A7-9B15-8E25D77FE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B179-F021-4B4E-B34A-80C80EE1AF17}" type="datetimeFigureOut">
              <a:rPr lang="sv-SE" smtClean="0"/>
              <a:t>2022-02-18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="" xmlns:a16="http://schemas.microsoft.com/office/drawing/2014/main" id="{A01D6A79-A13C-4B61-9CC9-CC2E0A79E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="" xmlns:a16="http://schemas.microsoft.com/office/drawing/2014/main" id="{FCC72354-A5E3-47D1-826E-522B32F1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B265-C13C-4D34-9BA6-68889C79B8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469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4EBDB45C-9E90-445E-971A-B0DD2158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="" xmlns:a16="http://schemas.microsoft.com/office/drawing/2014/main" id="{DA33B3A8-C0D7-4603-9075-0C973480AF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078B8C9B-0F9A-4B77-9461-6302306D4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3E473CD9-15A7-44C8-A6D1-757755A1B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B179-F021-4B4E-B34A-80C80EE1AF17}" type="datetimeFigureOut">
              <a:rPr lang="sv-SE" smtClean="0"/>
              <a:t>2022-02-18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82B1441A-242E-44CA-98C4-8EA93A959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="" xmlns:a16="http://schemas.microsoft.com/office/drawing/2014/main" id="{BB8669CF-C4FD-42B3-BA47-AE91C468D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B265-C13C-4D34-9BA6-68889C79B8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27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6B86A3C3-244B-4DA9-A597-25F02F607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="" xmlns:a16="http://schemas.microsoft.com/office/drawing/2014/main" id="{B5332502-8504-418B-A9D7-63E42D8F37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="" xmlns:a16="http://schemas.microsoft.com/office/drawing/2014/main" id="{F4471991-B2BE-479B-88D1-A7D6A6407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="" xmlns:a16="http://schemas.microsoft.com/office/drawing/2014/main" id="{9F2994B1-466F-40DF-9619-57039935B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CB179-F021-4B4E-B34A-80C80EE1AF17}" type="datetimeFigureOut">
              <a:rPr lang="sv-SE" smtClean="0"/>
              <a:t>2022-02-18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="" xmlns:a16="http://schemas.microsoft.com/office/drawing/2014/main" id="{91D00EA9-1B08-40C7-BE02-147C5A6A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="" xmlns:a16="http://schemas.microsoft.com/office/drawing/2014/main" id="{B95A6685-3516-4A0B-8B91-9BB7D4A70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BB265-C13C-4D34-9BA6-68889C79B8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6291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="" xmlns:a16="http://schemas.microsoft.com/office/drawing/2014/main" id="{474A2F79-3C43-4C83-AE3E-3C117E0BC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="" xmlns:a16="http://schemas.microsoft.com/office/drawing/2014/main" id="{F26E223F-60DE-4E95-ACF1-C971C8BD2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="" xmlns:a16="http://schemas.microsoft.com/office/drawing/2014/main" id="{19EC9798-87BA-43FD-BD8D-3713BCDE0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CB179-F021-4B4E-B34A-80C80EE1AF17}" type="datetimeFigureOut">
              <a:rPr lang="sv-SE" smtClean="0"/>
              <a:t>2022-02-18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="" xmlns:a16="http://schemas.microsoft.com/office/drawing/2014/main" id="{F7329F78-0781-4FA8-AE91-EB7CD65E6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="" xmlns:a16="http://schemas.microsoft.com/office/drawing/2014/main" id="{62B2FD3C-1CA8-4A2E-9775-5EEB63E7A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BB265-C13C-4D34-9BA6-68889C79B8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34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="" xmlns:a16="http://schemas.microsoft.com/office/drawing/2014/main" id="{90BE4A62-A2FA-4A0B-8933-A9DEC7575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15345"/>
            <a:ext cx="9144000" cy="2387600"/>
          </a:xfrm>
        </p:spPr>
        <p:txBody>
          <a:bodyPr>
            <a:normAutofit/>
          </a:bodyPr>
          <a:lstStyle/>
          <a:p>
            <a:r>
              <a:rPr lang="sv-SE" sz="15000" dirty="0">
                <a:solidFill>
                  <a:srgbClr val="7030A0"/>
                </a:solidFill>
                <a:latin typeface="Aldhabi" panose="020B0604020202020204" pitchFamily="2" charset="-78"/>
                <a:cs typeface="Aldhabi" panose="020B0604020202020204" pitchFamily="2" charset="-78"/>
              </a:rPr>
              <a:t>Påsken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9514703" y="6301945"/>
            <a:ext cx="2384854" cy="38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Illustratör</a:t>
            </a:r>
            <a:r>
              <a:rPr lang="en-US" dirty="0" smtClean="0"/>
              <a:t>: Alice Wolf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1900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995" y="-249170"/>
            <a:ext cx="5750010" cy="813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1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46" y="-136534"/>
            <a:ext cx="9407558" cy="730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0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755" y="0"/>
            <a:ext cx="3936780" cy="7235757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291" y="1733473"/>
            <a:ext cx="5523352" cy="37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47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52" y="0"/>
            <a:ext cx="9699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2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84" y="-1624036"/>
            <a:ext cx="6466702" cy="912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27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85" y="95065"/>
            <a:ext cx="74858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69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60" y="-195240"/>
            <a:ext cx="10322010" cy="729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7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43" y="-683954"/>
            <a:ext cx="5815914" cy="822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22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</Words>
  <Application>Microsoft Office PowerPoint</Application>
  <PresentationFormat>Bredbild</PresentationFormat>
  <Paragraphs>2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Aldhabi</vt:lpstr>
      <vt:lpstr>Arial</vt:lpstr>
      <vt:lpstr>Calibri</vt:lpstr>
      <vt:lpstr>Calibri Light</vt:lpstr>
      <vt:lpstr>Office-tema</vt:lpstr>
      <vt:lpstr>Påsken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Maria Utbult</dc:creator>
  <cp:lastModifiedBy>Maria Utbult</cp:lastModifiedBy>
  <cp:revision>4</cp:revision>
  <dcterms:created xsi:type="dcterms:W3CDTF">2019-02-21T11:58:23Z</dcterms:created>
  <dcterms:modified xsi:type="dcterms:W3CDTF">2022-02-18T08:02:55Z</dcterms:modified>
</cp:coreProperties>
</file>